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83" r:id="rId2"/>
    <p:sldId id="289" r:id="rId3"/>
    <p:sldId id="290" r:id="rId4"/>
    <p:sldId id="291" r:id="rId5"/>
    <p:sldId id="292" r:id="rId6"/>
    <p:sldId id="298" r:id="rId7"/>
    <p:sldId id="293" r:id="rId8"/>
    <p:sldId id="294" r:id="rId9"/>
    <p:sldId id="295" r:id="rId10"/>
    <p:sldId id="296" r:id="rId11"/>
    <p:sldId id="297" r:id="rId12"/>
    <p:sldId id="270" r:id="rId1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6BF3D-9DA9-4826-91A7-5F37F6425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A40BCD-5387-4CFD-A955-478CDA203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659587-CFCF-4C48-9ACC-0234CB549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050424-E1FA-41FA-9543-35E3C5074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014B53-6064-4592-86BE-13023E66D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3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09560-D75B-4F37-B14D-861857A1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1F7AB6-C48F-4765-8128-7FE3C1DB7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537289-49AD-4F8B-A205-063C2B812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43E4EE-D2EB-46E8-856D-E39DF847A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4C4402-F38D-4DAE-9554-2D130BC1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F3DB2-4FF2-456C-970C-8D8571E5A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68F9EA-C392-4960-82DD-F11956BD3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CC7585-CB6B-4F3E-A7B5-37217BF2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EE6D38-BBBC-4B9B-8CCF-0C0F43C4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C9D5D6-316D-41C9-8232-9DE7AF58C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0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22C7E-A023-4CB4-9239-22EAD7DB6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F15092-A895-40B9-9A2B-E3A190287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8AA761-F861-43F4-949C-2086BB042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607D40-94B6-4925-AE8C-5206210B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538DC9-89E5-423C-979F-0E2B1B5B0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341F9E-D68A-4330-AE2E-52942081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3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B8C88-FD99-4141-914B-9FFD276F6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8D3A64-700D-4B54-A00A-FAEF84737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DE2BA-0E15-4556-BB49-B0B908548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1591E6-3AAD-4632-8101-6EDDE12EE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4AFE17-89A8-4234-993E-82B03A9CC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F361793-F117-48B6-85B3-5EA7E8D9D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5B6327-3F2B-4028-89C8-3F1A61A34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EDB78DB-B2DE-4A86-A238-319A420C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51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52445-BC02-40CC-8AE5-1F5A8280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BE51AF-7289-4E61-B67E-B5683525F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36F6C-0735-49D1-A6DA-E1D6A1C1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625B2E-7681-4572-822E-052BAD21A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56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8BDB38-A005-49E5-AE75-E92C186B8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56C5CE-25EC-4459-876C-C1E661834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BE4F55-DC05-4B54-9537-9561BC5B4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6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6B734-CDEC-4D6D-A37E-6C86286D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8A3D99-B564-4A19-925E-244060262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984331-9270-4DE1-A36D-97CFDFE24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BA9DE3-0F50-4E23-A87F-108D4DEEC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D2953B-108C-438D-9600-BA3FF2EF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8FE065-1753-422D-892A-861E23955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52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41758-65B4-42D8-B46C-FA87B0339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6F8EFB5-4CEC-48DD-A32E-45397588A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B8359A-D574-4F30-A8ED-9B741A724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D6A4B5-F5CF-40E4-B4D9-D6A398E69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008054-9A11-4164-8EBA-2EB4A9FC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3E4C99-1474-4FB0-ABC0-D53F4C421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0EE09-D618-43B1-8C11-26EF00050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643CC8-0A24-4452-A6EB-4A102E4BE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09FE93-0C88-4A87-B549-FD6E2FAA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ABFD89-1E77-4D0B-B8B2-195499DA4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9C5274-CF44-4F65-8077-E31219D2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95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84F54C-4672-40FE-8218-D928F5BC14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C5DFD0-6A24-4647-B1B0-A95AC2917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1C1A41-108F-4799-99EE-DA1791BF9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B52E13-AB60-4A66-8704-D2A7DF1B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77D013-683B-4E50-B764-EC349CABE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63EF3-0E61-4F05-B3F4-F87AD0F1A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D53A47-7CFC-4592-B910-0EB89E96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5182C2-2D45-47C8-A2C9-05D23355C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87F868-EC81-4E58-99E1-400DA9202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857F37-F054-4179-AFD2-9B8811F18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lping-you-learn-english.com/how-to-give-instructions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D13DE-913D-49D4-AB9E-B6B9A94F4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5302"/>
          </a:xfrm>
        </p:spPr>
        <p:txBody>
          <a:bodyPr>
            <a:noAutofit/>
          </a:bodyPr>
          <a:lstStyle/>
          <a:p>
            <a:pPr algn="ctr"/>
            <a:br>
              <a:rPr lang="ru-KZ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TO GIVE INSTRUCTIONS</a:t>
            </a:r>
            <a:br>
              <a:rPr lang="ru-KZ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000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CE1108-78A8-4E1F-AF0E-C249DC1F67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917" y="1690688"/>
            <a:ext cx="9365941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450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B7A614-890C-4A40-A6C2-B4935BEEA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87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TO GIVE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INSTRUCTIONS IN ENGLISH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904966-2642-44E0-9FF3-FE22CE87D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4198"/>
            <a:ext cx="10515600" cy="5102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SEQUENCERS AND THEN THE ACTIONS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)...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KZ" sz="1800" b="1" dirty="0">
                <a:solidFill>
                  <a:srgbClr val="64AAD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BEST SANDWICH IN THE WORLD.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roast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chicken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thick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pieces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toast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favourite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bread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 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mayonnaise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mustard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toast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chicken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going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vegetables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Tomatoes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lettuce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onions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cucumbers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couple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cheese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sandwich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piece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toast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17982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0AA23-78CD-4533-9346-A4E6FF2F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b="1" dirty="0">
                <a:solidFill>
                  <a:srgbClr val="64AAD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200" b="1" dirty="0">
                <a:solidFill>
                  <a:srgbClr val="64AAD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TO MAKE A CUP OF COFFEE</a:t>
            </a:r>
            <a:br>
              <a:rPr lang="ru-KZ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78FDD8-AA42-4414-AE73-E298081E2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736"/>
            <a:ext cx="10515600" cy="456122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bottom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needn't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compartment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b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boils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upper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youthen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coffee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sugar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milk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enjoy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16762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976BCCD-8B10-49A0-ADDB-AB1BE47BD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1336"/>
            <a:ext cx="10515600" cy="5475627"/>
          </a:xfrm>
        </p:spPr>
        <p:txBody>
          <a:bodyPr/>
          <a:lstStyle/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imperative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orders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directions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vegetables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b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left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straight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imperative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warning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advice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request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minutes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b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careful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b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KZ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2E7EB0-680D-4BCE-B70D-74B0FE0C581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740" y="3834598"/>
            <a:ext cx="3528060" cy="217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766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E646D7F-D0BB-42CF-964B-1D36D0ADC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7767"/>
            <a:ext cx="10515600" cy="5289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MAKE THE IMPERATIVE, USE THE INFINITIVE OF THE VERB WITHOUT ‘TO’: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b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MAKE A NEGATIVE IMPERATIVE, PUT “DO NOT” OR “DON’T” BEFORE THE VERB 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(DON’T IS MORE INFORMAL THAN “DO NOT”)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Don’t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b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ru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walk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grass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5A01150-3AAF-4AB0-BCDA-8D45369C9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747" y="1537895"/>
            <a:ext cx="4115910" cy="22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C8DF12-3FA7-4BA8-A581-E7AF52E07D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15" y="4083728"/>
            <a:ext cx="4115910" cy="26144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292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D16D52-6410-4FB6-A9DD-88EF21B8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937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dirty="0">
                <a:solidFill>
                  <a:srgbClr val="64AAD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rgbClr val="64AAD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200" dirty="0">
                <a:solidFill>
                  <a:srgbClr val="64AAD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TO REPLACE A LIGHT BULB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642912-151A-45A6-9E73-401FC5B29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485"/>
            <a:ext cx="10515600" cy="4978478"/>
          </a:xfrm>
        </p:spPr>
        <p:txBody>
          <a:bodyPr/>
          <a:lstStyle/>
          <a:p>
            <a:r>
              <a:rPr lang="ru-KZ" sz="2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Firstly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Secondly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bulb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screw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bulb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KZ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1C8A6A-4595-45BE-A5F7-76CC92E16CD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666" y="4018330"/>
            <a:ext cx="3079750" cy="2407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3426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882B8-DB38-4917-901F-C6FAA4ADA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58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YOU GIVE INSTRUCTIONS, YOU CAN HELP THE OTHER PERSON </a:t>
            </a:r>
            <a:br>
              <a:rPr lang="en-US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EXTRA INFORMATION AND ADVICE</a:t>
            </a:r>
            <a:br>
              <a:rPr lang="ru-KZ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4DE48A-B8DB-49D0-B669-8D1502F8F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6544"/>
            <a:ext cx="10515600" cy="5200419"/>
          </a:xfrm>
        </p:spPr>
        <p:txBody>
          <a:bodyPr>
            <a:normAutofit fontScale="77500" lnSpcReduction="20000"/>
          </a:bodyPr>
          <a:lstStyle/>
          <a:p>
            <a:endParaRPr lang="en-US" sz="33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3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Remember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touching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cables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careful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touch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wires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lightbulb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broken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just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loose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touch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lightbulb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wattage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lightbulb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helps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wait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lightbulb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cool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3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touch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lightbulb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wear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gloves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touch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lightbulb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33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… (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touch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socket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wet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3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hands</a:t>
            </a:r>
            <a:r>
              <a:rPr lang="ru-KZ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KZ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97599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2A819-DD5B-4F4D-8F90-B37663DCB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723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USEFUL VERBS FOR INSTRUCTIONS</a:t>
            </a:r>
            <a:br>
              <a:rPr lang="ru-KZ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EF26C4-ECDF-4A2E-9074-A626A7D43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4299"/>
            <a:ext cx="10515600" cy="5182664"/>
          </a:xfrm>
        </p:spPr>
        <p:txBody>
          <a:bodyPr/>
          <a:lstStyle/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activate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PC.”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deactivate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lights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leave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remove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detach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another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plastic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meal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microwave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another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television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box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together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Connect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wires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Proceed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Continue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stir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until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mixture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thick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Plug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connect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electricity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Plug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modem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</a:t>
            </a:r>
            <a:r>
              <a:rPr lang="ru-K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KZ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replace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Replace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cover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changing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battery</a:t>
            </a:r>
            <a:r>
              <a:rPr lang="ru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237334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DDB1D-6376-4FD2-A24B-69009398E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174"/>
          </a:xfrm>
        </p:spPr>
        <p:txBody>
          <a:bodyPr>
            <a:normAutofit fontScale="90000"/>
          </a:bodyPr>
          <a:lstStyle/>
          <a:p>
            <a:b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Choose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correct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K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00746D-4804-41B4-B1D0-B6F96D4A0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4300"/>
            <a:ext cx="9965924" cy="517568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KZ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__ a </a:t>
            </a:r>
            <a:r>
              <a:rPr lang="ru-KZ" sz="45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seat</a:t>
            </a:r>
            <a:r>
              <a:rPr lang="ru-KZ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endParaRPr lang="en-US" sz="4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__ </a:t>
            </a:r>
            <a:r>
              <a:rPr lang="ru-KZ" sz="45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</a:t>
            </a:r>
            <a:r>
              <a:rPr lang="ru-KZ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Sitting</a:t>
            </a:r>
            <a:endParaRPr lang="en-US" sz="4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__ </a:t>
            </a:r>
            <a:r>
              <a:rPr lang="ru-KZ" sz="45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</a:t>
            </a:r>
            <a:r>
              <a:rPr lang="ru-KZ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en-US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</a:t>
            </a:r>
            <a:r>
              <a:rPr lang="ru-KZ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45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ru-KZ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dirty="0"/>
          </a:p>
        </p:txBody>
      </p:sp>
      <p:pic>
        <p:nvPicPr>
          <p:cNvPr id="5122" name="Picture 2" descr="Sad Smiley Face - Clipart library">
            <a:extLst>
              <a:ext uri="{FF2B5EF4-FFF2-40B4-BE49-F238E27FC236}">
                <a16:creationId xmlns:a16="http://schemas.microsoft.com/office/drawing/2014/main" id="{2ACCC361-6512-4A66-AC9C-04ABECB66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658" y="3796540"/>
            <a:ext cx="3269942" cy="300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79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8C065-F833-4BE4-B084-8CC90EE8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7333"/>
          </a:xfrm>
        </p:spPr>
        <p:txBody>
          <a:bodyPr>
            <a:normAutofit fontScale="90000"/>
          </a:bodyPr>
          <a:lstStyle/>
          <a:p>
            <a:b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KZ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Choose</a:t>
            </a:r>
            <a:r>
              <a:rPr lang="ru-KZ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correct</a:t>
            </a:r>
            <a:r>
              <a:rPr lang="ru-KZ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K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0283BB-0BFF-4209-8002-1D8A8F79F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2458"/>
            <a:ext cx="10515600" cy="54489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__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Please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__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question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carefully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It's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important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It's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important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It's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too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important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__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full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address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KZ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Z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3CAB64-783F-459B-BE7D-107E5EAB7F3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480" y="4486316"/>
            <a:ext cx="6120130" cy="1982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1F318-F456-4DC3-92AF-5B0126B8E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493"/>
            <a:ext cx="10515600" cy="522642"/>
          </a:xfrm>
        </p:spPr>
        <p:txBody>
          <a:bodyPr>
            <a:normAutofit/>
          </a:bodyPr>
          <a:lstStyle/>
          <a:p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Choose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correct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F11B4D-5253-4450-B049-B5438EE7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113"/>
            <a:ext cx="10515600" cy="58947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__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television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Plug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__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__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batteries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stop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working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back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Remove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__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printer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PC.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Connect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Switch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C66E6-0EA5-4166-AA88-55E7236E80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12" y="3972165"/>
            <a:ext cx="3376930" cy="2712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776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5" y="0"/>
            <a:ext cx="10404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9F220-9D86-4B37-BD77-CFCD23AFBF83}"/>
              </a:ext>
            </a:extLst>
          </p:cNvPr>
          <p:cNvSpPr txBox="1"/>
          <p:nvPr/>
        </p:nvSpPr>
        <p:spPr>
          <a:xfrm>
            <a:off x="2443578" y="6123543"/>
            <a:ext cx="8316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http://www.helping-you-learn-english.com/how-to-give-instructions.html</a:t>
            </a:r>
            <a:endParaRPr lang="en-US" dirty="0"/>
          </a:p>
          <a:p>
            <a:r>
              <a:rPr lang="en-US" dirty="0"/>
              <a:t>Compiled by </a:t>
            </a:r>
            <a:r>
              <a:rPr lang="en-US" dirty="0" err="1"/>
              <a:t>Y.Gorban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965</Words>
  <Application>Microsoft Office PowerPoint</Application>
  <PresentationFormat>Широкоэкранный</PresentationFormat>
  <Paragraphs>114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 HOW TO GIVE INSTRUCTIONS </vt:lpstr>
      <vt:lpstr> HOW TO GIVE INSTRUCTIONS IN ENGLISH </vt:lpstr>
      <vt:lpstr> HOW TO MAKE A CUP OF COFFEE </vt:lpstr>
      <vt:lpstr>Презентация PowerPoint</vt:lpstr>
      <vt:lpstr>Презентация PowerPoint</vt:lpstr>
      <vt:lpstr>  HOW TO REPLACE A LIGHT BULB </vt:lpstr>
      <vt:lpstr>  WHEN YOU GIVE INSTRUCTIONS, YOU CAN HELP THE OTHER PERSON  WITH EXTRA INFORMATION AND ADVICE </vt:lpstr>
      <vt:lpstr>  USEFUL VERBS FOR INSTRUCTIONS </vt:lpstr>
      <vt:lpstr> Choose the correct answer: </vt:lpstr>
      <vt:lpstr> Choose the correct answer: </vt:lpstr>
      <vt:lpstr>Choose the correct answer: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59</cp:revision>
  <dcterms:created xsi:type="dcterms:W3CDTF">2021-01-24T15:22:53Z</dcterms:created>
  <dcterms:modified xsi:type="dcterms:W3CDTF">2021-10-10T06:17:29Z</dcterms:modified>
</cp:coreProperties>
</file>